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4"/>
  </p:normalViewPr>
  <p:slideViewPr>
    <p:cSldViewPr snapToGrid="0" snapToObjects="1">
      <p:cViewPr varScale="1">
        <p:scale>
          <a:sx n="104" d="100"/>
          <a:sy n="104" d="100"/>
        </p:scale>
        <p:origin x="232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FC8A0-B552-A280-FE6D-7BECA25D1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B5F5CC-25DE-4B4A-1249-3943F4CE9E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C9D9-45ED-698B-6D2D-484423CE6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3FC292-EEB8-AF5E-4B76-00FC927C8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CD28B4-ECDF-E2AA-0304-CC30E6B59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540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9EFA7-25EF-938F-8C61-946B51C56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7421CB-F773-3D21-A5C2-6105242F8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1C8A9-3538-A76D-45EC-17EB2D221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3B9C4E-C8E1-7D20-9D7E-0B03E6F4D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BF1BA4-CE8F-9111-9DAA-C3562922F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670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38D5B-EF1F-26FF-37D6-D439C5050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AEFA06-F645-0D8A-7EA4-87ADA543E4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80D24-639F-9337-6103-50AF560E6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61B51F-CCFF-531C-542E-027F04B3A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2D331-28B4-616B-9EB3-02061D424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064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C880D-2DDE-0DEB-8117-D4C149E66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91D3F1-58B7-1D1F-DF55-397BB115EC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B42627-E946-9CBC-E414-5A5D650580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B4DE08-AFF1-AAFB-5A67-B4D43DA48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E04F61-49DD-C0D0-34E8-21A07126D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1144D4-49A5-7DB8-3EE2-E12941D78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988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49FC6-C1FC-828F-6FB2-68D46E512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A3EC9D-022B-F158-9CA4-77E4EA461A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2C9132-FD67-0352-EB77-CDAC8289D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544BCD-0831-EAF4-0BEB-C4E1ACD1C6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1B6128-587C-AB40-3063-3D4040B222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CDD066-F224-EACF-FBF7-CCEF8072D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33C733-9097-DC66-4A4F-34BB29C25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7EF247-3BD4-3587-B749-5F94942B2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354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F2EA3-6E4B-B210-C42B-FB7D5C8CE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74A700-36F5-739B-5AAC-988ECEDB8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D96549-AFE7-2C2C-1210-4D65B0F7E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2BCEB5-0C4F-7358-FA94-E9145E2F4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320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41DD88-5350-611F-A265-35A7881EF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9870FE-B1DB-8B52-DA29-50B23E577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B4C2FB-459E-BCC1-9F7F-A30AB38C0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664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C0D0D-24C4-4715-03B9-8D7D71429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7101A-5043-B04C-DA8C-144A899289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B6FE2E-FBF4-5A7E-FFB1-0156FD161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0D6E50-3746-45A6-B315-42FC69EFE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4AD856-31C6-CBA8-5AD7-74323473D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28A981-C468-083A-D8C9-09F25BD60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707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50450-E99E-58C6-E98E-46CCBE570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219865-3BE6-85D9-D190-D626094FAA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9CFEFC-8193-09BA-99E7-B31997BB23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79AFD3-791E-D51E-701E-802A2329D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1C711A-ADCD-6272-D1D7-08CB2DC5A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0DFB5A-1482-AE74-A326-3923F2620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714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B0DED-61BB-EB08-37CD-1E6247D9F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5FD8FB-0FC8-D6C3-0A97-86C2B426F5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1A56B-02B6-C3DA-0DC9-5FD20E5F2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CC9F7C-2140-9DBD-F0CC-11459A775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B0FE2E-EE3C-0BF8-FE93-4A1C54531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82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DBD5ED-3972-D799-1431-AB97C326A6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A5033E-48CD-3547-229D-0E1FCF3C0F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774430-9413-9709-5C16-F99EAA92D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B587DD-1BAF-20CD-0400-5C91FF76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691F50-87BB-9E2B-0908-5E253CBB5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411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B0ADD4-6607-0E97-9218-F1C566631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6B7694-3C10-70BF-26F4-F13110FAF0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911C6-6BA9-193E-8F80-0369C6D9E3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8150A-87DA-5D46-9433-E1B8DFEF237C}" type="datetimeFigureOut">
              <a:rPr lang="en-US" smtClean="0"/>
              <a:t>4/27/22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0951-49A8-5E18-304B-374DEC17A4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20D735-FF79-575E-7318-C06C10B68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D696F-6752-2743-9C67-6E80CD2EB5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856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EF24B2B-43DE-EBD3-102D-922A115CD5EA}"/>
              </a:ext>
            </a:extLst>
          </p:cNvPr>
          <p:cNvSpPr txBox="1"/>
          <p:nvPr/>
        </p:nvSpPr>
        <p:spPr>
          <a:xfrm>
            <a:off x="2891482" y="2100649"/>
            <a:ext cx="5733429" cy="120032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none" rtlCol="0">
            <a:spAutoFit/>
          </a:bodyPr>
          <a:lstStyle/>
          <a:p>
            <a:r>
              <a:rPr lang="en-US" sz="7200" dirty="0">
                <a:solidFill>
                  <a:srgbClr val="C00000"/>
                </a:solidFill>
                <a:latin typeface="Chalkduster" panose="03050602040202020205" pitchFamily="66" charset="77"/>
              </a:rPr>
              <a:t>PG Group</a:t>
            </a:r>
          </a:p>
        </p:txBody>
      </p:sp>
    </p:spTree>
    <p:extLst>
      <p:ext uri="{BB962C8B-B14F-4D97-AF65-F5344CB8AC3E}">
        <p14:creationId xmlns:p14="http://schemas.microsoft.com/office/powerpoint/2010/main" val="821804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</Words>
  <Application>Microsoft Macintosh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Chalkduster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3</cp:revision>
  <dcterms:created xsi:type="dcterms:W3CDTF">2022-04-27T09:16:35Z</dcterms:created>
  <dcterms:modified xsi:type="dcterms:W3CDTF">2022-04-27T10:44:04Z</dcterms:modified>
</cp:coreProperties>
</file>