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354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A8CB2-3C9C-4FEB-8F4F-AB9A757AE643}" type="datetimeFigureOut">
              <a:rPr lang="en-US" smtClean="0"/>
              <a:t>3/7/2019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3497A-5DFA-4C93-88FA-8EB5AAF120B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Image result for flowe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Image result for flow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580" y="34038"/>
            <a:ext cx="9144000" cy="6774044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209801" y="3269159"/>
            <a:ext cx="54863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 </a:t>
            </a:r>
            <a:r>
              <a:rPr lang="en-US" sz="4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BalanceforBetter</a:t>
            </a:r>
            <a:endParaRPr lang="en-US" sz="4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BD</dc:creator>
  <cp:lastModifiedBy>BD</cp:lastModifiedBy>
  <cp:revision>1</cp:revision>
  <dcterms:created xsi:type="dcterms:W3CDTF">2019-03-07T05:19:54Z</dcterms:created>
  <dcterms:modified xsi:type="dcterms:W3CDTF">2019-03-07T05:27:43Z</dcterms:modified>
</cp:coreProperties>
</file>